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08" d="100"/>
          <a:sy n="108" d="100"/>
        </p:scale>
        <p:origin x="730" y="6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25.08.2020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OPARTGT002, Syrian Army HQ building 2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0" name="Rektangel 29"/>
          <p:cNvSpPr/>
          <p:nvPr/>
        </p:nvSpPr>
        <p:spPr>
          <a:xfrm>
            <a:off x="0" y="771550"/>
            <a:ext cx="5724128" cy="38884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INSERT PICTURE HERE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b="1" dirty="0" err="1"/>
              <a:t>Weaponeering</a:t>
            </a:r>
            <a:endParaRPr lang="nb-NO" sz="1200" b="1" dirty="0"/>
          </a:p>
          <a:p>
            <a:r>
              <a:rPr lang="nb-NO" sz="1200" dirty="0"/>
              <a:t>DPI 1: N36 10.755 E037 05.895/1427, 1 x 1000Ibs bomb. It is a concrete building, 2 stories high with a reinforced roof, surrounded by 2 metal sheet buildings believed to be storage areas.</a:t>
            </a:r>
          </a:p>
          <a:p>
            <a:pPr>
              <a:buFontTx/>
              <a:buChar char="-"/>
            </a:pPr>
            <a:endParaRPr lang="nb-NO" sz="1200" dirty="0"/>
          </a:p>
          <a:p>
            <a:r>
              <a:rPr lang="nb-NO" sz="1200" b="1" dirty="0" err="1"/>
              <a:t>Collaterdal</a:t>
            </a:r>
            <a:r>
              <a:rPr lang="nb-NO" sz="1200" b="1" dirty="0"/>
              <a:t> </a:t>
            </a:r>
            <a:r>
              <a:rPr lang="nb-NO" sz="1200" b="1" dirty="0" err="1"/>
              <a:t>Damage</a:t>
            </a:r>
            <a:r>
              <a:rPr lang="nb-NO" sz="1200" b="1" dirty="0"/>
              <a:t> </a:t>
            </a:r>
            <a:r>
              <a:rPr lang="nb-NO" sz="1200" b="1" dirty="0" err="1"/>
              <a:t>Concern</a:t>
            </a:r>
            <a:r>
              <a:rPr lang="nb-NO" sz="1200" b="1" dirty="0"/>
              <a:t> (CDC)</a:t>
            </a:r>
          </a:p>
          <a:p>
            <a:r>
              <a:rPr lang="nb-NO" sz="1200" dirty="0"/>
              <a:t>CDC 1, Civilian buildings, CDE 4, 160m SSE from DPI 1</a:t>
            </a:r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pic>
        <p:nvPicPr>
          <p:cNvPr id="64" name="Afbeelding 63">
            <a:extLst>
              <a:ext uri="{FF2B5EF4-FFF2-40B4-BE49-F238E27FC236}">
                <a16:creationId xmlns:a16="http://schemas.microsoft.com/office/drawing/2014/main" id="{854524F3-C858-48C7-82CE-2EA3D582A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6" y="795096"/>
            <a:ext cx="5664757" cy="3820026"/>
          </a:xfrm>
          <a:prstGeom prst="rect">
            <a:avLst/>
          </a:prstGeom>
        </p:spPr>
      </p:pic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CDC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2646814" y="2524599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</p:cNvCxnSpPr>
          <p:nvPr/>
        </p:nvCxnSpPr>
        <p:spPr>
          <a:xfrm flipH="1">
            <a:off x="2953140" y="1382120"/>
            <a:ext cx="1186813" cy="13435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3693687" y="98802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683568" y="3991004"/>
            <a:ext cx="2994053" cy="69917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5004048" y="92742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2877038" y="2736671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70" name="Vrije vorm: vorm 69">
            <a:extLst>
              <a:ext uri="{FF2B5EF4-FFF2-40B4-BE49-F238E27FC236}">
                <a16:creationId xmlns:a16="http://schemas.microsoft.com/office/drawing/2014/main" id="{3E942A1C-4F1E-4AC5-B1B5-BA2BFDE6CA8C}"/>
              </a:ext>
            </a:extLst>
          </p:cNvPr>
          <p:cNvSpPr/>
          <p:nvPr/>
        </p:nvSpPr>
        <p:spPr>
          <a:xfrm>
            <a:off x="942975" y="2838450"/>
            <a:ext cx="4738688" cy="1762125"/>
          </a:xfrm>
          <a:custGeom>
            <a:avLst/>
            <a:gdLst>
              <a:gd name="connsiteX0" fmla="*/ 0 w 4738688"/>
              <a:gd name="connsiteY0" fmla="*/ 1752600 h 1762125"/>
              <a:gd name="connsiteX1" fmla="*/ 4724400 w 4738688"/>
              <a:gd name="connsiteY1" fmla="*/ 0 h 1762125"/>
              <a:gd name="connsiteX2" fmla="*/ 4738688 w 4738688"/>
              <a:gd name="connsiteY2" fmla="*/ 1762125 h 1762125"/>
              <a:gd name="connsiteX3" fmla="*/ 0 w 4738688"/>
              <a:gd name="connsiteY3" fmla="*/ 1752600 h 1762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38688" h="1762125">
                <a:moveTo>
                  <a:pt x="0" y="1752600"/>
                </a:moveTo>
                <a:lnTo>
                  <a:pt x="4724400" y="0"/>
                </a:lnTo>
                <a:lnTo>
                  <a:pt x="4738688" y="1762125"/>
                </a:lnTo>
                <a:lnTo>
                  <a:pt x="0" y="17526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Rechte verbindingslijn met pijl 73">
            <a:extLst>
              <a:ext uri="{FF2B5EF4-FFF2-40B4-BE49-F238E27FC236}">
                <a16:creationId xmlns:a16="http://schemas.microsoft.com/office/drawing/2014/main" id="{2BD538BC-1911-4239-B608-5D4E37CDCFCF}"/>
              </a:ext>
            </a:extLst>
          </p:cNvPr>
          <p:cNvCxnSpPr>
            <a:cxnSpLocks/>
          </p:cNvCxnSpPr>
          <p:nvPr/>
        </p:nvCxnSpPr>
        <p:spPr>
          <a:xfrm flipH="1" flipV="1">
            <a:off x="257749" y="1438486"/>
            <a:ext cx="353811" cy="1974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kstvak 77">
            <a:extLst>
              <a:ext uri="{FF2B5EF4-FFF2-40B4-BE49-F238E27FC236}">
                <a16:creationId xmlns:a16="http://schemas.microsoft.com/office/drawing/2014/main" id="{1C8393C2-10F9-410D-A10E-DB0BAD524DD3}"/>
              </a:ext>
            </a:extLst>
          </p:cNvPr>
          <p:cNvSpPr txBox="1"/>
          <p:nvPr/>
        </p:nvSpPr>
        <p:spPr>
          <a:xfrm>
            <a:off x="18556" y="1616141"/>
            <a:ext cx="1407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OPARTGT001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OPARTGT001, Syrian Army HQ building 1, HUMINT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39" name="Afbeelding 38">
            <a:extLst>
              <a:ext uri="{FF2B5EF4-FFF2-40B4-BE49-F238E27FC236}">
                <a16:creationId xmlns:a16="http://schemas.microsoft.com/office/drawing/2014/main" id="{06015943-4D5D-4619-8D50-00B20E297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946" y="789529"/>
            <a:ext cx="6815422" cy="4175420"/>
          </a:xfrm>
          <a:prstGeom prst="rect">
            <a:avLst/>
          </a:prstGeom>
        </p:spPr>
      </p:pic>
      <p:sp>
        <p:nvSpPr>
          <p:cNvPr id="32" name="Pijl: omlaag 31">
            <a:extLst>
              <a:ext uri="{FF2B5EF4-FFF2-40B4-BE49-F238E27FC236}">
                <a16:creationId xmlns:a16="http://schemas.microsoft.com/office/drawing/2014/main" id="{5308D0B8-16D4-4AE5-BE6B-C5CA2114EC8C}"/>
              </a:ext>
            </a:extLst>
          </p:cNvPr>
          <p:cNvSpPr/>
          <p:nvPr/>
        </p:nvSpPr>
        <p:spPr>
          <a:xfrm>
            <a:off x="3779826" y="1779662"/>
            <a:ext cx="360040" cy="792088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34FE50AD-0D4E-451E-A3B0-57023846D663}"/>
              </a:ext>
            </a:extLst>
          </p:cNvPr>
          <p:cNvSpPr txBox="1"/>
          <p:nvPr/>
        </p:nvSpPr>
        <p:spPr>
          <a:xfrm>
            <a:off x="3623055" y="1419622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DPI 1</a:t>
            </a:r>
          </a:p>
        </p:txBody>
      </p:sp>
      <p:sp>
        <p:nvSpPr>
          <p:cNvPr id="35" name="Pil opp 2">
            <a:extLst>
              <a:ext uri="{FF2B5EF4-FFF2-40B4-BE49-F238E27FC236}">
                <a16:creationId xmlns:a16="http://schemas.microsoft.com/office/drawing/2014/main" id="{E1463FA9-EC92-4707-90A2-FB5D443ECC8F}"/>
              </a:ext>
            </a:extLst>
          </p:cNvPr>
          <p:cNvSpPr/>
          <p:nvPr/>
        </p:nvSpPr>
        <p:spPr>
          <a:xfrm>
            <a:off x="7281295" y="978573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5698</TotalTime>
  <Words>121</Words>
  <Application>Microsoft Office PowerPoint</Application>
  <PresentationFormat>Skjermfremvisning (16:9)</PresentationFormat>
  <Paragraphs>34</Paragraphs>
  <Slides>2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OPARTGT002, Syrian Army HQ building 2</vt:lpstr>
      <vt:lpstr>OPARTGT001, Syrian Army HQ building 1, HUMINT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Nakken, Frode Dragnes</cp:lastModifiedBy>
  <cp:revision>387</cp:revision>
  <dcterms:created xsi:type="dcterms:W3CDTF">2019-03-12T22:01:00Z</dcterms:created>
  <dcterms:modified xsi:type="dcterms:W3CDTF">2020-08-25T19:59:38Z</dcterms:modified>
</cp:coreProperties>
</file>